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45" d="100"/>
          <a:sy n="45" d="100"/>
        </p:scale>
        <p:origin x="-1236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GB" smtClean="0"/>
              <a:t>UNIT 2: TASK 2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9CFF4FD-5998-4BCE-89CA-5327B3B354D5}" type="datetime1">
              <a:rPr lang="en-GB" smtClean="0"/>
              <a:t>29/08/2011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424A664-AE03-4A92-B48B-257F83C4AB5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25174956"/>
      </p:ext>
    </p:extLst>
  </p:cSld>
  <p:clrMap bg1="lt1" tx1="dk1" bg2="lt2" tx2="dk2" accent1="accent1" accent2="accent2" accent3="accent3" accent4="accent4" accent5="accent5" accent6="accent6" hlink="hlink" folHlink="folHlink"/>
  <p:hf sldNum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GB" smtClean="0"/>
              <a:t>UNIT 2: TASK 2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33A156A-A2D9-4D40-8BF2-C8AE3D736CCF}" type="datetime1">
              <a:rPr lang="en-GB" smtClean="0"/>
              <a:t>29/08/2011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9F21E41-5BA9-4626-A600-1CA986629E0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94891191"/>
      </p:ext>
    </p:extLst>
  </p:cSld>
  <p:clrMap bg1="lt1" tx1="dk1" bg2="lt2" tx2="dk2" accent1="accent1" accent2="accent2" accent3="accent3" accent4="accent4" accent5="accent5" accent6="accent6" hlink="hlink" folHlink="folHlink"/>
  <p:hf sldNum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Header Placeholder 4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GB" smtClean="0"/>
              <a:t>UNIT 2: TASK 2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7659938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08900B-154D-4146-9788-69ADB34D0B25}" type="datetimeFigureOut">
              <a:rPr lang="en-GB" smtClean="0"/>
              <a:t>29/08/2011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DABDCD-1535-4E84-BCDA-C81FB33B963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823873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08900B-154D-4146-9788-69ADB34D0B25}" type="datetimeFigureOut">
              <a:rPr lang="en-GB" smtClean="0"/>
              <a:t>29/08/2011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DABDCD-1535-4E84-BCDA-C81FB33B963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258382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08900B-154D-4146-9788-69ADB34D0B25}" type="datetimeFigureOut">
              <a:rPr lang="en-GB" smtClean="0"/>
              <a:t>29/08/2011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DABDCD-1535-4E84-BCDA-C81FB33B963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598806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08900B-154D-4146-9788-69ADB34D0B25}" type="datetimeFigureOut">
              <a:rPr lang="en-GB" smtClean="0"/>
              <a:t>29/08/2011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DABDCD-1535-4E84-BCDA-C81FB33B963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346247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08900B-154D-4146-9788-69ADB34D0B25}" type="datetimeFigureOut">
              <a:rPr lang="en-GB" smtClean="0"/>
              <a:t>29/08/2011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DABDCD-1535-4E84-BCDA-C81FB33B963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940810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08900B-154D-4146-9788-69ADB34D0B25}" type="datetimeFigureOut">
              <a:rPr lang="en-GB" smtClean="0"/>
              <a:t>29/08/2011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DABDCD-1535-4E84-BCDA-C81FB33B963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983177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08900B-154D-4146-9788-69ADB34D0B25}" type="datetimeFigureOut">
              <a:rPr lang="en-GB" smtClean="0"/>
              <a:t>29/08/2011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DABDCD-1535-4E84-BCDA-C81FB33B963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425687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08900B-154D-4146-9788-69ADB34D0B25}" type="datetimeFigureOut">
              <a:rPr lang="en-GB" smtClean="0"/>
              <a:t>29/08/2011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DABDCD-1535-4E84-BCDA-C81FB33B963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70784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08900B-154D-4146-9788-69ADB34D0B25}" type="datetimeFigureOut">
              <a:rPr lang="en-GB" smtClean="0"/>
              <a:t>29/08/2011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DABDCD-1535-4E84-BCDA-C81FB33B963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296400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08900B-154D-4146-9788-69ADB34D0B25}" type="datetimeFigureOut">
              <a:rPr lang="en-GB" smtClean="0"/>
              <a:t>29/08/2011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DABDCD-1535-4E84-BCDA-C81FB33B963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741022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08900B-154D-4146-9788-69ADB34D0B25}" type="datetimeFigureOut">
              <a:rPr lang="en-GB" smtClean="0"/>
              <a:t>29/08/2011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DABDCD-1535-4E84-BCDA-C81FB33B963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083626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08900B-154D-4146-9788-69ADB34D0B25}" type="datetimeFigureOut">
              <a:rPr lang="en-GB" smtClean="0"/>
              <a:t>29/08/2011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DABDCD-1535-4E84-BCDA-C81FB33B963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909474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 smtClean="0"/>
              <a:t>TITLE SLIDE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6515797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CONTENTS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285750" indent="-285750"/>
            <a:r>
              <a:rPr lang="en-GB" dirty="0"/>
              <a:t>I</a:t>
            </a:r>
            <a:r>
              <a:rPr lang="en-GB" dirty="0" smtClean="0"/>
              <a:t>dea</a:t>
            </a:r>
          </a:p>
          <a:p>
            <a:pPr marL="285750" indent="-285750"/>
            <a:r>
              <a:rPr lang="en-GB" dirty="0" smtClean="0"/>
              <a:t>Who is the target audience</a:t>
            </a:r>
          </a:p>
          <a:p>
            <a:pPr marL="285750" indent="-285750"/>
            <a:r>
              <a:rPr lang="en-GB" dirty="0" smtClean="0"/>
              <a:t>What we will need to make it</a:t>
            </a:r>
          </a:p>
          <a:p>
            <a:pPr marL="285750" indent="-285750"/>
            <a:r>
              <a:rPr lang="en-GB" dirty="0"/>
              <a:t>C</a:t>
            </a:r>
            <a:r>
              <a:rPr lang="en-GB" dirty="0" smtClean="0"/>
              <a:t>onclusion</a:t>
            </a:r>
          </a:p>
          <a:p>
            <a:pPr marL="285750" indent="-285750"/>
            <a:r>
              <a:rPr lang="en-GB" dirty="0" smtClean="0"/>
              <a:t>Any questions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4252927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IDEA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2678557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TARGET AUDIENCE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8469301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 smtClean="0"/>
              <a:t>What we will need to make it</a:t>
            </a:r>
            <a:br>
              <a:rPr lang="en-GB" dirty="0" smtClean="0"/>
            </a:b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9477709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CONCLUSION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9483539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ANY QUESTIONS?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0723889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38</Words>
  <Application>Microsoft Office PowerPoint</Application>
  <PresentationFormat>On-screen Show (4:3)</PresentationFormat>
  <Paragraphs>13</Paragraphs>
  <Slides>7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Office Theme</vt:lpstr>
      <vt:lpstr>TITLE SLIDE</vt:lpstr>
      <vt:lpstr>CONTENTS</vt:lpstr>
      <vt:lpstr>IDEA</vt:lpstr>
      <vt:lpstr>TARGET AUDIENCE</vt:lpstr>
      <vt:lpstr>What we will need to make it </vt:lpstr>
      <vt:lpstr>CONCLUSION</vt:lpstr>
      <vt:lpstr>ANY QUESTIONS?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TITLE SLIDE</dc:title>
  <dc:creator>Andy</dc:creator>
  <cp:lastModifiedBy>Andy</cp:lastModifiedBy>
  <cp:revision>2</cp:revision>
  <cp:lastPrinted>2011-08-29T16:37:17Z</cp:lastPrinted>
  <dcterms:created xsi:type="dcterms:W3CDTF">2011-08-28T14:23:27Z</dcterms:created>
  <dcterms:modified xsi:type="dcterms:W3CDTF">2011-08-29T16:37:26Z</dcterms:modified>
</cp:coreProperties>
</file>